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195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7332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311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385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7236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170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9127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472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8450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837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70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02780-4986-4C66-B39E-366BF8EA695A}" type="datetimeFigureOut">
              <a:rPr lang="pt-BR" smtClean="0"/>
              <a:t>13/07/2022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42DBD-2C0F-4925-A987-BE8F6E7F60D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4619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82" y="135467"/>
            <a:ext cx="10715105" cy="626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550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Adriana Ludwig</dc:creator>
  <cp:lastModifiedBy>Adriana Ludwig</cp:lastModifiedBy>
  <cp:revision>1</cp:revision>
  <dcterms:created xsi:type="dcterms:W3CDTF">2022-07-13T16:08:45Z</dcterms:created>
  <dcterms:modified xsi:type="dcterms:W3CDTF">2022-07-13T16:09:18Z</dcterms:modified>
</cp:coreProperties>
</file>