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CB2BF-A693-4AD6-9217-11A18843E250}" type="datetimeFigureOut">
              <a:rPr lang="pt-BR" smtClean="0"/>
              <a:t>08/07/2022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89548-FA83-42A6-9924-20037E4A4B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20091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CB2BF-A693-4AD6-9217-11A18843E250}" type="datetimeFigureOut">
              <a:rPr lang="pt-BR" smtClean="0"/>
              <a:t>08/07/2022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89548-FA83-42A6-9924-20037E4A4B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84667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CB2BF-A693-4AD6-9217-11A18843E250}" type="datetimeFigureOut">
              <a:rPr lang="pt-BR" smtClean="0"/>
              <a:t>08/07/2022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89548-FA83-42A6-9924-20037E4A4B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05823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CB2BF-A693-4AD6-9217-11A18843E250}" type="datetimeFigureOut">
              <a:rPr lang="pt-BR" smtClean="0"/>
              <a:t>08/07/2022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89548-FA83-42A6-9924-20037E4A4B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48128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CB2BF-A693-4AD6-9217-11A18843E250}" type="datetimeFigureOut">
              <a:rPr lang="pt-BR" smtClean="0"/>
              <a:t>08/07/2022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89548-FA83-42A6-9924-20037E4A4B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0387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CB2BF-A693-4AD6-9217-11A18843E250}" type="datetimeFigureOut">
              <a:rPr lang="pt-BR" smtClean="0"/>
              <a:t>08/07/2022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89548-FA83-42A6-9924-20037E4A4B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09666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CB2BF-A693-4AD6-9217-11A18843E250}" type="datetimeFigureOut">
              <a:rPr lang="pt-BR" smtClean="0"/>
              <a:t>08/07/2022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89548-FA83-42A6-9924-20037E4A4B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11558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CB2BF-A693-4AD6-9217-11A18843E250}" type="datetimeFigureOut">
              <a:rPr lang="pt-BR" smtClean="0"/>
              <a:t>08/07/2022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89548-FA83-42A6-9924-20037E4A4B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63394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CB2BF-A693-4AD6-9217-11A18843E250}" type="datetimeFigureOut">
              <a:rPr lang="pt-BR" smtClean="0"/>
              <a:t>08/07/2022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89548-FA83-42A6-9924-20037E4A4B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1889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CB2BF-A693-4AD6-9217-11A18843E250}" type="datetimeFigureOut">
              <a:rPr lang="pt-BR" smtClean="0"/>
              <a:t>08/07/2022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89548-FA83-42A6-9924-20037E4A4B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14788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CB2BF-A693-4AD6-9217-11A18843E250}" type="datetimeFigureOut">
              <a:rPr lang="pt-BR" smtClean="0"/>
              <a:t>08/07/2022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89548-FA83-42A6-9924-20037E4A4B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00321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0CB2BF-A693-4AD6-9217-11A18843E250}" type="datetimeFigureOut">
              <a:rPr lang="pt-BR" smtClean="0"/>
              <a:t>08/07/2022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989548-FA83-42A6-9924-20037E4A4B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72022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8720" y="83127"/>
            <a:ext cx="9875519" cy="6118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41800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Adriana Ludwig</dc:creator>
  <cp:lastModifiedBy>Adriana Ludwig</cp:lastModifiedBy>
  <cp:revision>1</cp:revision>
  <dcterms:created xsi:type="dcterms:W3CDTF">2022-07-08T17:01:43Z</dcterms:created>
  <dcterms:modified xsi:type="dcterms:W3CDTF">2022-07-08T17:02:24Z</dcterms:modified>
</cp:coreProperties>
</file>